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C7484-BE57-C35D-8CDD-31AB2185F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51C7E17-3327-BB5D-D141-5C8E9E3F1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98AF69-BC58-6C4E-4F75-D54DA2D85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644C22-CEAE-D951-CFE1-66028447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377CD7-A754-C796-A851-C5B759C7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22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F871B-4499-9C51-A783-240B2415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ECC749-7D16-6FC2-0AD6-0CFC175E8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EF51B8-244C-42DC-474D-894225AC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5B1DF2-708B-8516-9325-5FF7CCBC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B91F5D-8801-BC9A-DA65-32687F9B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72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1C04686-8EBF-F249-B7A2-E1990D49E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2510079-20F1-B89F-663C-B03D0291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3A1DFF-78D9-C842-2B01-1F69215D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F0F196-C18F-5C71-87E7-A7E81367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D71D9E-74E8-C483-FB9A-A2246E2F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27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D3B09-5999-B283-676F-633EA353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40A4E6-1885-7BA1-23F9-C72EA5128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B8BA7-99EF-4458-B2D5-CC5AE2D0E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08BCD9-9612-80DD-AA16-6AE4A928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A2A0A3-B690-DCD6-4C49-3EF33DFD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11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B0DAA-FA08-CA5D-A3E5-EBE7FB53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90BBD4-C443-D746-BAE0-3340FA75A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4282E0-9FB2-5D8B-48C9-90929A357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F1134-7AB3-0176-ED8B-286B1EA4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962F93-84F4-6C41-18F6-19333588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49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A93E5-F4C2-3827-3B4B-C67672A6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67D9ED-3F4D-03AC-E49E-25A17A96D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78E81A-B174-9842-2496-A6B292C9F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637471-309A-808C-4AE3-90F2BEC6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F212C5C-AA19-EF3E-4511-BADB228C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1B25760-A163-3DA1-CFA1-EFCCC316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547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790CF-9CCE-E3CE-9146-39AE91C03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341702-23B3-0282-8813-6A9E021BC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30E0EF-302A-F501-B89F-4EA7EE0B9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37ECAF2-E414-8F4F-C374-552F38243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A3FE59F-2FF7-8906-EE31-278F796455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391102C-FD0C-C956-9BFA-A3A90432F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FF2F683-2C72-5A0E-CEA1-ABF20877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E6A7A7F-8F8F-A9E8-928E-0C9A5C1C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83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28135-52D1-CFB9-A360-1EBB5FC9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397FFE9-6594-0367-D5E4-BD22127EA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D7C3350-28AA-5001-3235-4101C5CA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DC5A6F-FAD5-6EC7-CF72-F685909C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233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CD6EA5-2875-44A7-74E2-25113A719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9A88A1A-A862-B480-405D-132F1F10F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9E7C9F-A953-1669-C331-37BF9B3B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008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AE50D-BC4D-22DF-800C-D53A3E88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015410-8E91-00AA-B487-F5E11772D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F1B86A-4071-1FAB-CEEE-18A57874E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DF394C-293E-98A6-0904-94D08442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C9C5EA-35EC-30CC-55E3-FD98DEAA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17AB8D-56A0-BE15-9775-E1B77FDA4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67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548D9-DE05-1EF3-455C-BF2804A0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DBA76F2-7B09-1E2F-E87D-717762D3C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AC1848-1289-AE23-5B5B-996174876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85E8C8-ABAC-EADB-FE7B-99A48231E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98F9FC-6F3C-CC48-18E0-7286A257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B2FABD-1FD2-0B64-DF00-41B7F986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14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8F1E01C-B670-75FE-4645-0A2E86A8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29880C-2A79-0BA0-7492-A7B8120FC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BC0988-BB57-9996-D53B-DCF985C95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443A2B-5590-4AFC-A4D4-10E3E43B5F3F}" type="datetimeFigureOut">
              <a:rPr lang="nl-NL" smtClean="0"/>
              <a:t>27-9-2024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87A22C-3698-4161-94C0-82DA1FA60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033C09-77ED-4677-BD33-E9E87C536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099230-0516-462D-8C2C-2D8F7718EC9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47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1FC665-1BD4-19A6-EBE3-EF10996D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40" y="779416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nl-NL" sz="8300" dirty="0"/>
              <a:t>Culturele</a:t>
            </a:r>
            <a:r>
              <a:rPr lang="nl-NL" sz="5400" dirty="0"/>
              <a:t> </a:t>
            </a:r>
            <a:r>
              <a:rPr lang="nl-NL" sz="8300" dirty="0"/>
              <a:t>diversiteit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F8732E-1A33-58FE-039E-DDD1E5CA1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746" y="2883501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Hoe </a:t>
            </a:r>
            <a:r>
              <a:rPr lang="en-US" sz="2200" dirty="0" err="1"/>
              <a:t>ziet</a:t>
            </a:r>
            <a:r>
              <a:rPr lang="en-US" sz="2200" dirty="0"/>
              <a:t> de </a:t>
            </a:r>
            <a:r>
              <a:rPr lang="en-US" sz="2200" dirty="0" err="1"/>
              <a:t>wereld</a:t>
            </a:r>
            <a:r>
              <a:rPr lang="en-US" sz="2200" dirty="0"/>
              <a:t> er over 20 </a:t>
            </a:r>
            <a:r>
              <a:rPr lang="en-US" sz="2200" dirty="0" err="1"/>
              <a:t>jaar</a:t>
            </a:r>
            <a:r>
              <a:rPr lang="en-US" sz="2200" dirty="0"/>
              <a:t> </a:t>
            </a:r>
            <a:r>
              <a:rPr lang="en-US" sz="2200" dirty="0" err="1"/>
              <a:t>uit</a:t>
            </a:r>
            <a:r>
              <a:rPr lang="en-US" sz="2200" dirty="0"/>
              <a:t> op het </a:t>
            </a:r>
            <a:r>
              <a:rPr lang="en-US" sz="2200" dirty="0" err="1"/>
              <a:t>gebied</a:t>
            </a:r>
            <a:r>
              <a:rPr lang="en-US" sz="2200" dirty="0"/>
              <a:t> van </a:t>
            </a:r>
            <a:r>
              <a:rPr lang="en-US" sz="2200" dirty="0" err="1"/>
              <a:t>culturele</a:t>
            </a:r>
            <a:r>
              <a:rPr lang="en-US" sz="2200" dirty="0"/>
              <a:t> </a:t>
            </a:r>
            <a:r>
              <a:rPr lang="en-US" sz="2200" dirty="0" err="1"/>
              <a:t>diversiteit</a:t>
            </a:r>
            <a:r>
              <a:rPr lang="en-US" sz="2200" dirty="0"/>
              <a:t>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18B22B5-F11A-1BDD-9CB4-685C3E14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5" t="1675" r="2992" b="2848"/>
          <a:stretch/>
        </p:blipFill>
        <p:spPr>
          <a:xfrm>
            <a:off x="5467081" y="9"/>
            <a:ext cx="6825804" cy="68867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049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7BFECE-5EAB-7E21-1E6D-30A49332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41" r="-3" b="12457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E4D5EB7-6F23-9A1A-8973-9A4A9EE45F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7112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21B00D0-79FC-3156-9270-5F39D20D7E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5" b="16308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2CC8AA-59EB-69B5-881A-50F1AE53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nl-NL" sz="3400"/>
              <a:t>Beste scenario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92B72C-56E3-DB07-E08A-F4B1ABBF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nl-NL" sz="1900" dirty="0"/>
              <a:t>Inclusie voor iedereen: Mensen met verschillende achtergronden werken goed samen en respecteren elkaar.</a:t>
            </a:r>
          </a:p>
          <a:p>
            <a:r>
              <a:rPr lang="nl-NL" sz="1900" dirty="0"/>
              <a:t>Positieve effecten: Meer creativiteit, sterke economische groei, en een hechte samenleving.</a:t>
            </a:r>
          </a:p>
          <a:p>
            <a:r>
              <a:rPr lang="nl-NL" sz="1900" dirty="0"/>
              <a:t>Voorbeelden: Bedrijven waar diversiteit leidt tot nieuwe ideeën; gemeenschappen met culturele evenementen waar iedereen aan meedoet.</a:t>
            </a:r>
          </a:p>
          <a:p>
            <a:r>
              <a:rPr lang="nl-NL" sz="1900" dirty="0"/>
              <a:t>Kenmerken: Geen discriminatie, iedereen voelt zich gerespecteerd en betrokken.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B42E49-6988-988A-1C89-79F12ECCE1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" b="713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480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BF6F35-46DE-BD78-4AFB-67909E50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nl-NL"/>
              <a:t>Slechste scenario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FC1302-8141-AA22-62E9-E23F580DC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nl-NL" sz="1700" dirty="0"/>
              <a:t>Discriminatie en uitsluiting: Groepen voelen zich niet geaccepteerd en worden slecht behandeld.</a:t>
            </a:r>
          </a:p>
          <a:p>
            <a:r>
              <a:rPr lang="nl-NL" sz="1700" dirty="0"/>
              <a:t>Polarisatie: Spanningen en conflicten tussen verschillende groepen nemen toe.</a:t>
            </a:r>
          </a:p>
          <a:p>
            <a:r>
              <a:rPr lang="nl-NL" sz="1700" dirty="0"/>
              <a:t>Gevolgen: Sociale problemen, vertraging van de economie, en meer geweld of misverstanden.</a:t>
            </a:r>
          </a:p>
          <a:p>
            <a:r>
              <a:rPr lang="nl-NL" sz="1700" dirty="0"/>
              <a:t>Voorbeelden: Groepen leven apart in wijken, racisme en protesten tussen verschillende gemeenschappen</a:t>
            </a:r>
          </a:p>
          <a:p>
            <a:endParaRPr lang="nl-NL" sz="17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346F763-81DA-E662-B6D2-9A1CF1215D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" r="7" b="7"/>
          <a:stretch/>
        </p:blipFill>
        <p:spPr>
          <a:xfrm>
            <a:off x="9063022" y="4198513"/>
            <a:ext cx="3137878" cy="2659493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7BBB071-F4E2-4310-A08C-D0F523420F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28" r="17614" b="7"/>
          <a:stretch/>
        </p:blipFill>
        <p:spPr>
          <a:xfrm>
            <a:off x="5174577" y="1648491"/>
            <a:ext cx="4660862" cy="4684983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39D52A6-8518-0BFC-C69C-6615F466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62" r="3" b="3"/>
          <a:stretch/>
        </p:blipFill>
        <p:spPr>
          <a:xfrm>
            <a:off x="8421600" y="-6"/>
            <a:ext cx="3779300" cy="2918311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140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2565611-EFD3-5A54-0ED6-317A963C7D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25" r="6747" b="-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C81D185-AF38-E54F-BFE9-A341B6F92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58" r="2256" b="-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1D7CECD-9B94-4D57-9BCB-37C5953AC4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788384-4F10-8DAE-11E4-25B358B98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l-NL" sz="2800"/>
              <a:t>Realisch scenario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B519A8-0758-81B6-7C40-48CFAB6E7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700" dirty="0"/>
              <a:t>Protesten op plekken ter wereld waar vrijheid voor elke bevolkingsgroep nog niet vanzelfsprekend is</a:t>
            </a:r>
          </a:p>
          <a:p>
            <a:pPr marL="0" indent="0">
              <a:buNone/>
            </a:pPr>
            <a:endParaRPr lang="nl-NL" sz="17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3E1996D-B30E-76EB-6AC8-41EA69487E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031" b="-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8424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EC67634-F59C-5E1B-E184-F3477951B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358" r="-2" b="632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55CACBD-CB8A-0CB0-8A0F-38EB852241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58" r="2" b="12030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9344E3-83CC-1F24-A57C-F16285D51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70" r="-1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E4DC92-874E-902D-F729-996A3763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l-NL" sz="2800"/>
              <a:t>Realistisch scenario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873958-E560-6617-20D5-CAAEC78E4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In Nederland </a:t>
            </a:r>
            <a:r>
              <a:rPr lang="en-US" sz="1700" dirty="0" err="1"/>
              <a:t>worden</a:t>
            </a:r>
            <a:r>
              <a:rPr lang="en-US" sz="1700" dirty="0"/>
              <a:t> alle </a:t>
            </a:r>
            <a:r>
              <a:rPr lang="en-US" sz="1700" dirty="0" err="1"/>
              <a:t>verschillende</a:t>
            </a:r>
            <a:r>
              <a:rPr lang="en-US" sz="1700" dirty="0"/>
              <a:t> </a:t>
            </a:r>
            <a:r>
              <a:rPr lang="en-US" sz="1700" dirty="0" err="1"/>
              <a:t>culturen</a:t>
            </a:r>
            <a:r>
              <a:rPr lang="en-US" sz="1700" dirty="0"/>
              <a:t> </a:t>
            </a:r>
            <a:r>
              <a:rPr lang="en-US" sz="1700" dirty="0" err="1"/>
              <a:t>geaccepteerd</a:t>
            </a:r>
            <a:r>
              <a:rPr lang="en-US" sz="1700" dirty="0"/>
              <a:t>.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 err="1"/>
              <a:t>Dit</a:t>
            </a:r>
            <a:r>
              <a:rPr lang="en-US" sz="1700" dirty="0"/>
              <a:t> </a:t>
            </a:r>
            <a:r>
              <a:rPr lang="en-US" sz="1700" dirty="0" err="1"/>
              <a:t>zal</a:t>
            </a:r>
            <a:r>
              <a:rPr lang="en-US" sz="1700" dirty="0"/>
              <a:t> je </a:t>
            </a:r>
            <a:r>
              <a:rPr lang="en-US" sz="1700" dirty="0" err="1"/>
              <a:t>terug</a:t>
            </a:r>
            <a:r>
              <a:rPr lang="en-US" sz="1700" dirty="0"/>
              <a:t> </a:t>
            </a:r>
            <a:r>
              <a:rPr lang="en-US" sz="1700" dirty="0" err="1"/>
              <a:t>zien</a:t>
            </a:r>
            <a:r>
              <a:rPr lang="en-US" sz="1700" dirty="0"/>
              <a:t> in de </a:t>
            </a:r>
            <a:r>
              <a:rPr lang="en-US" sz="1700" dirty="0" err="1"/>
              <a:t>acitectuur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voorzieningen</a:t>
            </a:r>
            <a:r>
              <a:rPr lang="en-US" sz="1700" dirty="0"/>
              <a:t> in </a:t>
            </a:r>
            <a:r>
              <a:rPr lang="en-US" sz="1700" dirty="0" err="1"/>
              <a:t>steden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dorpen</a:t>
            </a:r>
            <a:endParaRPr lang="en-US" sz="1700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A3E389A-E831-12CC-13C1-5B541CF39B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05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266082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Breedbeeld</PresentationFormat>
  <Paragraphs>18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Kantoorthema</vt:lpstr>
      <vt:lpstr>Culturele diversiteit</vt:lpstr>
      <vt:lpstr>Beste scenario </vt:lpstr>
      <vt:lpstr>Slechste scenario </vt:lpstr>
      <vt:lpstr>Realisch scenario </vt:lpstr>
      <vt:lpstr>Realistisch scenario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malou blenkers</dc:creator>
  <cp:lastModifiedBy>malou blenkers</cp:lastModifiedBy>
  <cp:revision>1</cp:revision>
  <dcterms:created xsi:type="dcterms:W3CDTF">2024-09-27T09:43:24Z</dcterms:created>
  <dcterms:modified xsi:type="dcterms:W3CDTF">2024-09-29T12:43:15Z</dcterms:modified>
</cp:coreProperties>
</file>